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656" r:id="rId3"/>
    <p:sldId id="910" r:id="rId4"/>
    <p:sldId id="908" r:id="rId5"/>
    <p:sldId id="909" r:id="rId6"/>
  </p:sldIdLst>
  <p:sldSz cx="12192000" cy="6858000"/>
  <p:notesSz cx="6805613" cy="99441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D2B8D"/>
    <a:srgbClr val="0073B8"/>
    <a:srgbClr val="6D86C4"/>
    <a:srgbClr val="FF4747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279"/>
        <p:guide pos="3840"/>
        <p:guide pos="7355"/>
        <p:guide orient="horz" pos="3203"/>
        <p:guide orient="horz" pos="3770"/>
        <p:guide orient="horz" pos="1525"/>
        <p:guide pos="1958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6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5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3E46-0FBB-4229-8CBB-09B80B167E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9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57EA-3183-4660-8887-18C9CD5B6E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6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90D3-F678-4AA2-BC13-F0EC35626B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2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AC885-7A1B-43F1-B6BC-ED1A2B1ACC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2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AC57-9A0D-4DE7-838A-D560251944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0E761-F77E-4A44-9560-BCDED5BAEA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9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EF47A-FFA2-487B-BADC-239AA6539AA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4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7C012-AF97-4E12-B15C-9F146888FE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B024-6757-4AF0-8BCF-365FC435FE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9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878E5-7E8C-468C-B0D8-54E5FDFA2C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D4D7-FBB8-45CF-B201-8D5D147BA6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8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0AD9F-A03A-4659-8941-6477DDD5F1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ОКТЯБРЯ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2021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Коррекционная педагогика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483075" y="2245973"/>
            <a:ext cx="728340" cy="728336"/>
            <a:chOff x="7559745" y="1617031"/>
            <a:chExt cx="728340" cy="72833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6" name="Рисунок 15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8379948" y="2435700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Примерные программы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355632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ФГОС ОВЗ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8518" y="1484396"/>
            <a:ext cx="7593201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Примерные рабочие программы по учебным предметам и коррекционным </a:t>
            </a:r>
            <a:r>
              <a:rPr lang="ru-RU" sz="1400" dirty="0" smtClean="0">
                <a:solidFill>
                  <a:prstClr val="black"/>
                </a:solidFill>
              </a:rPr>
              <a:t>курсам </a:t>
            </a:r>
            <a:r>
              <a:rPr lang="ru-RU" sz="1400" dirty="0" smtClean="0"/>
              <a:t>разработаны </a:t>
            </a:r>
            <a:r>
              <a:rPr lang="ru-RU" sz="1400" dirty="0"/>
              <a:t>в соответствии с требованиями ФГОС НОО обучающихся с ОВЗ для </a:t>
            </a:r>
            <a:r>
              <a:rPr lang="ru-RU" sz="1400" dirty="0" smtClean="0"/>
              <a:t>2 классов.</a:t>
            </a:r>
          </a:p>
          <a:p>
            <a:pPr algn="just"/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Каждая </a:t>
            </a:r>
            <a:r>
              <a:rPr lang="ru-RU" sz="1400" dirty="0"/>
              <a:t>примерная рабочая программа содержит: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пояснительную записку;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основное содержание учебного предмета, коррекционного курса;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календарно-тематическое планирование;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рекомендации по учебно-методическому и материально-техническому обеспечению образовательной деятельности;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планируемые результаты изучения учебного предмета, курса.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algn="just"/>
            <a:r>
              <a:rPr lang="ru-RU" sz="1400" dirty="0"/>
              <a:t>Все программы одобрены решением федерального учебно-методического объединения по общему образованию (протокол №3/20 от 17.09.2020).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" y="1451642"/>
            <a:ext cx="2613429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Y:\Мои файлы\2021\Программы 2-3 классы\Обложки\40-1291-01_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32" y="5052132"/>
            <a:ext cx="1237217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Y:\Мои файлы\2021\Программы 2-3 классы\Обложки\40-1293-01_cove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4" y="5052132"/>
            <a:ext cx="1263650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Y:\Мои файлы\2021\Программы 2-3 классы\Обложки\40-1289-01_cover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7" y="5046417"/>
            <a:ext cx="1268095" cy="165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Y:\Мои файлы\2021\Программы 2-3 классы\Обложки\40-1295-01_cover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60" y="5046417"/>
            <a:ext cx="1248410" cy="16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Y:\Мои файлы\2021\Программы 2-3 классы\Обложки\40-1301-01_cover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29" y="5046417"/>
            <a:ext cx="1259580" cy="16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Y:\Мои файлы\2021\Программы 2-3 классы\Обложки\40-1299-01_cover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5" y="5041660"/>
            <a:ext cx="125158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Y:\Мои файлы\2021\Программы 2-3 классы\Обложки\40-1303-01_cover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14" y="5052133"/>
            <a:ext cx="1193662" cy="162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Y:\Мои файлы\2021\Программы 2-3 классы\Обложки\40-1305-01_cover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994" y="5052132"/>
            <a:ext cx="1191049" cy="162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9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1500701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355632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ФГОС ОВЗ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66559"/>
              </p:ext>
            </p:extLst>
          </p:nvPr>
        </p:nvGraphicFramePr>
        <p:xfrm>
          <a:off x="363656" y="1452535"/>
          <a:ext cx="11241155" cy="3766444"/>
        </p:xfrm>
        <a:graphic>
          <a:graphicData uri="http://schemas.openxmlformats.org/drawingml/2006/table">
            <a:tbl>
              <a:tblPr/>
              <a:tblGrid>
                <a:gridCol w="748759">
                  <a:extLst>
                    <a:ext uri="{9D8B030D-6E8A-4147-A177-3AD203B41FA5}">
                      <a16:colId xmlns:a16="http://schemas.microsoft.com/office/drawing/2014/main" val="4244176869"/>
                    </a:ext>
                  </a:extLst>
                </a:gridCol>
                <a:gridCol w="8103220">
                  <a:extLst>
                    <a:ext uri="{9D8B030D-6E8A-4147-A177-3AD203B41FA5}">
                      <a16:colId xmlns:a16="http://schemas.microsoft.com/office/drawing/2014/main" val="615967520"/>
                    </a:ext>
                  </a:extLst>
                </a:gridCol>
                <a:gridCol w="699492">
                  <a:extLst>
                    <a:ext uri="{9D8B030D-6E8A-4147-A177-3AD203B41FA5}">
                      <a16:colId xmlns:a16="http://schemas.microsoft.com/office/drawing/2014/main" val="3585334052"/>
                    </a:ext>
                  </a:extLst>
                </a:gridCol>
                <a:gridCol w="855967">
                  <a:extLst>
                    <a:ext uri="{9D8B030D-6E8A-4147-A177-3AD203B41FA5}">
                      <a16:colId xmlns:a16="http://schemas.microsoft.com/office/drawing/2014/main" val="1008523400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2344288815"/>
                    </a:ext>
                  </a:extLst>
                </a:gridCol>
              </a:tblGrid>
              <a:tr h="42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страниц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Красочность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83790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40-1301-01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задержкой психического развития.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51141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40-1291-01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слабослышащих и позднооглохших обучающихся.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2.2, 2.3.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4573924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40-1289-01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глухих обучающихся. Варианты 1.2, 1.3.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49805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40-1297-01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тяжёлыми нарушениями речи.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677159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40-1299-01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НОДА. Варианты 6.2, 6.3.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28977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40-1305-01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образования обучающихся с умственной отсталостью.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 2.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30590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40-1303-01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расстройствами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аутистич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спектра.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8.2, 8.3.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0998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40-1295-01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слабовидящих обучающихся. Варианты 4.2, 4.3.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779459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40-1293-01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слепых обучающихся. Варианты 3.2, 3.3.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8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15069</TotalTime>
  <Words>348</Words>
  <Application>Microsoft Office PowerPoint</Application>
  <PresentationFormat>Широкоэкранный</PresentationFormat>
  <Paragraphs>72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Тема Office</vt:lpstr>
      <vt:lpstr>5_Тема Office</vt:lpstr>
      <vt:lpstr>Слайд think-cell</vt:lpstr>
      <vt:lpstr>НОВИНКИ ОКТЯБРЯ 2021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Романова Мария Олеговна</cp:lastModifiedBy>
  <cp:revision>1233</cp:revision>
  <cp:lastPrinted>2021-03-09T13:01:30Z</cp:lastPrinted>
  <dcterms:created xsi:type="dcterms:W3CDTF">2018-07-24T05:59:49Z</dcterms:created>
  <dcterms:modified xsi:type="dcterms:W3CDTF">2021-10-04T08:10:16Z</dcterms:modified>
</cp:coreProperties>
</file>